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72" r:id="rId4"/>
    <p:sldId id="258" r:id="rId5"/>
    <p:sldId id="296" r:id="rId6"/>
    <p:sldId id="287" r:id="rId7"/>
    <p:sldId id="288" r:id="rId8"/>
    <p:sldId id="261" r:id="rId9"/>
    <p:sldId id="294" r:id="rId10"/>
    <p:sldId id="273" r:id="rId11"/>
    <p:sldId id="295" r:id="rId12"/>
    <p:sldId id="263" r:id="rId13"/>
    <p:sldId id="300" r:id="rId14"/>
    <p:sldId id="298" r:id="rId15"/>
    <p:sldId id="265" r:id="rId16"/>
    <p:sldId id="283" r:id="rId17"/>
    <p:sldId id="284" r:id="rId18"/>
    <p:sldId id="285" r:id="rId19"/>
    <p:sldId id="281" r:id="rId20"/>
    <p:sldId id="266" r:id="rId21"/>
    <p:sldId id="259" r:id="rId22"/>
    <p:sldId id="292" r:id="rId23"/>
    <p:sldId id="302" r:id="rId24"/>
    <p:sldId id="268" r:id="rId25"/>
    <p:sldId id="264" r:id="rId26"/>
    <p:sldId id="260" r:id="rId27"/>
    <p:sldId id="274" r:id="rId28"/>
    <p:sldId id="275" r:id="rId29"/>
    <p:sldId id="276" r:id="rId30"/>
    <p:sldId id="277" r:id="rId31"/>
    <p:sldId id="278" r:id="rId32"/>
    <p:sldId id="279" r:id="rId33"/>
    <p:sldId id="297" r:id="rId34"/>
    <p:sldId id="301" r:id="rId35"/>
  </p:sldIdLst>
  <p:sldSz cx="9144000" cy="5143500" type="screen16x9"/>
  <p:notesSz cx="6858000" cy="9144000"/>
  <p:embeddedFontLst>
    <p:embeddedFont>
      <p:font typeface="Proxima Nova" charset="0"/>
      <p:regular r:id="rId37"/>
      <p:bold r:id="rId38"/>
      <p:italic r:id="rId39"/>
      <p:boldItalic r:id="rId40"/>
    </p:embeddedFont>
    <p:embeddedFont>
      <p:font typeface="Alfa Slab One" charset="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18" autoAdjust="0"/>
  </p:normalViewPr>
  <p:slideViewPr>
    <p:cSldViewPr snapToGrid="0">
      <p:cViewPr varScale="1">
        <p:scale>
          <a:sx n="97" d="100"/>
          <a:sy n="97" d="100"/>
        </p:scale>
        <p:origin x="-376" y="-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62093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83ec03d4f8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83ec03d4f8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Get the form design from the phpmyadmin or from SRS document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83ec03d4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83ec03d4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83ec03d4f8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83ec03d4f8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how attained the solution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83ec03d4f8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83ec03d4f8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83ec03d4f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83ec03d4f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-Add team details with name and qualification,e-mail,phone no and place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5331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83ec03d4f8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83ec03d4f8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the database design from the phpmyadmin or from SRS document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83ec03d4f8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83ec03d4f8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4031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83ec03d4f8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83ec03d4f8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problem faced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83ec03d4f8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83ec03d4f8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how attained the solution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83ec03d4f8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83ec03d4f8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oogle Shape;11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 descr="A picture containing logo&#10;&#10;Description automatically generated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765369" y="33630"/>
            <a:ext cx="1338860" cy="47714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sz="3200" b="1" dirty="0"/>
              <a:t> User </a:t>
            </a:r>
            <a:r>
              <a:rPr lang="en-IN" sz="3200" b="1" dirty="0" err="1"/>
              <a:t>Biodata</a:t>
            </a:r>
            <a:r>
              <a:rPr lang="en-IN" sz="3200" b="1" dirty="0"/>
              <a:t> </a:t>
            </a:r>
            <a:r>
              <a:rPr lang="en-IN" sz="3200" b="1" dirty="0" err="1"/>
              <a:t>Mangement</a:t>
            </a:r>
            <a:r>
              <a:rPr lang="en-IN" sz="3200" b="1" dirty="0"/>
              <a:t> Web Application</a:t>
            </a:r>
            <a:endParaRPr sz="4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141" y="469907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DATABSE DESIGN</a:t>
            </a:r>
            <a:endParaRPr lang="en-IN" dirty="0"/>
          </a:p>
        </p:txBody>
      </p:sp>
      <p:sp>
        <p:nvSpPr>
          <p:cNvPr id="4" name="Hexagon 3"/>
          <p:cNvSpPr/>
          <p:nvPr/>
        </p:nvSpPr>
        <p:spPr>
          <a:xfrm>
            <a:off x="1592424" y="2407172"/>
            <a:ext cx="1150775" cy="78377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Biodata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52" y="2407172"/>
            <a:ext cx="658235" cy="759018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768807" y="2733967"/>
            <a:ext cx="1990538" cy="8644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Experience type</a:t>
            </a:r>
            <a:endParaRPr lang="en-IN" dirty="0"/>
          </a:p>
        </p:txBody>
      </p:sp>
      <p:sp>
        <p:nvSpPr>
          <p:cNvPr id="7" name="Oval 6"/>
          <p:cNvSpPr/>
          <p:nvPr/>
        </p:nvSpPr>
        <p:spPr>
          <a:xfrm>
            <a:off x="5677062" y="1761552"/>
            <a:ext cx="1984310" cy="7990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UserCode</a:t>
            </a:r>
            <a:endParaRPr lang="en-IN" dirty="0"/>
          </a:p>
        </p:txBody>
      </p:sp>
      <p:sp>
        <p:nvSpPr>
          <p:cNvPr id="9" name="Oval 8"/>
          <p:cNvSpPr/>
          <p:nvPr/>
        </p:nvSpPr>
        <p:spPr>
          <a:xfrm>
            <a:off x="4726890" y="3670041"/>
            <a:ext cx="1900344" cy="914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experience</a:t>
            </a:r>
            <a:endParaRPr lang="en-IN" dirty="0"/>
          </a:p>
        </p:txBody>
      </p:sp>
      <p:sp>
        <p:nvSpPr>
          <p:cNvPr id="10" name="Oval 9"/>
          <p:cNvSpPr/>
          <p:nvPr/>
        </p:nvSpPr>
        <p:spPr>
          <a:xfrm>
            <a:off x="4338718" y="962482"/>
            <a:ext cx="1984310" cy="7990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Id</a:t>
            </a:r>
            <a:endParaRPr lang="en-IN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32390" y="1973971"/>
            <a:ext cx="1082351" cy="68462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522298" y="2560622"/>
            <a:ext cx="1272074" cy="1959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522298" y="2854538"/>
            <a:ext cx="1272074" cy="311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522290" y="2932293"/>
            <a:ext cx="1037269" cy="7377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039687" y="2807016"/>
            <a:ext cx="410548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743199" y="2807017"/>
            <a:ext cx="410548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704703" y="1087082"/>
            <a:ext cx="1677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Technology details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945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54" y="555171"/>
            <a:ext cx="8392885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Problem/difficulty Faced</a:t>
            </a:r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 smtClean="0"/>
              <a:t>Problem faced the error in displaying in web application page but data was stored in database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err="1" smtClean="0"/>
              <a:t>Soluton</a:t>
            </a:r>
            <a:r>
              <a:rPr lang="en-IN" dirty="0" smtClean="0"/>
              <a:t> to the Problem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 smtClean="0"/>
              <a:t>Re-directing page file name mistake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721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591095"/>
            <a:ext cx="8432075" cy="430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8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Source code</a:t>
            </a: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20" y="970384"/>
            <a:ext cx="7117529" cy="4003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08" y="488304"/>
            <a:ext cx="7501811" cy="421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6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53" y="531843"/>
            <a:ext cx="7694646" cy="432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2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4" y="529900"/>
            <a:ext cx="7980784" cy="448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6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72" y="529124"/>
            <a:ext cx="7893699" cy="444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4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8327" y="4185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Details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31579" y="11860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166192" y="1186069"/>
            <a:ext cx="6573078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b="1" dirty="0" smtClean="0"/>
          </a:p>
          <a:p>
            <a:r>
              <a:rPr lang="en-IN" b="1" dirty="0" smtClean="0"/>
              <a:t>Team Name : Dream Team</a:t>
            </a:r>
            <a:endParaRPr lang="en-IN" b="1" dirty="0"/>
          </a:p>
          <a:p>
            <a:endParaRPr lang="en-IN" b="1" dirty="0" smtClean="0"/>
          </a:p>
          <a:p>
            <a:r>
              <a:rPr lang="en-IN" b="1" dirty="0" smtClean="0"/>
              <a:t>Team </a:t>
            </a:r>
            <a:r>
              <a:rPr lang="en-IN" b="1" dirty="0"/>
              <a:t>Leader </a:t>
            </a:r>
            <a:endParaRPr lang="en-IN" b="1" dirty="0"/>
          </a:p>
          <a:p>
            <a:endParaRPr lang="en-IN" dirty="0"/>
          </a:p>
          <a:p>
            <a:r>
              <a:rPr lang="en-IN" b="1" dirty="0"/>
              <a:t>         </a:t>
            </a:r>
            <a:r>
              <a:rPr lang="en-IN" b="1" dirty="0" smtClean="0"/>
              <a:t>  </a:t>
            </a:r>
            <a:r>
              <a:rPr lang="en-IN" b="1" dirty="0" err="1" smtClean="0"/>
              <a:t>M.Jenish</a:t>
            </a:r>
            <a:endParaRPr lang="en-IN" b="1" dirty="0" smtClean="0"/>
          </a:p>
          <a:p>
            <a:endParaRPr lang="en-IN" dirty="0"/>
          </a:p>
          <a:p>
            <a:r>
              <a:rPr lang="en-IN" b="1" dirty="0"/>
              <a:t> </a:t>
            </a:r>
            <a:r>
              <a:rPr lang="en-IN" b="1" dirty="0" smtClean="0"/>
              <a:t>Team Members</a:t>
            </a:r>
          </a:p>
          <a:p>
            <a:endParaRPr lang="en-IN" dirty="0"/>
          </a:p>
          <a:p>
            <a:r>
              <a:rPr lang="en-IN" b="1" dirty="0"/>
              <a:t>          </a:t>
            </a:r>
            <a:r>
              <a:rPr lang="en-IN" b="1" dirty="0" smtClean="0"/>
              <a:t> </a:t>
            </a:r>
            <a:r>
              <a:rPr lang="en-IN" b="1" dirty="0"/>
              <a:t>A .</a:t>
            </a:r>
            <a:r>
              <a:rPr lang="en-IN" b="1" dirty="0" err="1"/>
              <a:t>Iyappan</a:t>
            </a:r>
            <a:endParaRPr lang="en-IN" dirty="0"/>
          </a:p>
          <a:p>
            <a:r>
              <a:rPr lang="en-IN" b="1" dirty="0"/>
              <a:t>          </a:t>
            </a:r>
            <a:r>
              <a:rPr lang="en-IN" b="1" dirty="0" smtClean="0"/>
              <a:t> T</a:t>
            </a:r>
            <a:r>
              <a:rPr lang="en-IN" b="1" dirty="0"/>
              <a:t>. </a:t>
            </a:r>
            <a:r>
              <a:rPr lang="en-IN" b="1" dirty="0" err="1"/>
              <a:t>Anu</a:t>
            </a:r>
            <a:r>
              <a:rPr lang="en-IN" b="1" dirty="0"/>
              <a:t> </a:t>
            </a:r>
            <a:r>
              <a:rPr lang="en-IN" b="1" dirty="0" err="1"/>
              <a:t>Asha</a:t>
            </a:r>
            <a:endParaRPr lang="en-IN" dirty="0"/>
          </a:p>
          <a:p>
            <a:r>
              <a:rPr lang="en-IN" b="1" dirty="0"/>
              <a:t>           </a:t>
            </a:r>
            <a:r>
              <a:rPr lang="en-IN" b="1" dirty="0" err="1" smtClean="0"/>
              <a:t>M.Joni</a:t>
            </a:r>
            <a:r>
              <a:rPr lang="en-IN" b="1" dirty="0" smtClean="0"/>
              <a:t> </a:t>
            </a:r>
            <a:r>
              <a:rPr lang="en-IN" b="1" dirty="0" err="1"/>
              <a:t>Manju</a:t>
            </a:r>
            <a:endParaRPr lang="en-IN" dirty="0"/>
          </a:p>
          <a:p>
            <a:r>
              <a:rPr lang="en-IN" b="1" dirty="0"/>
              <a:t>           </a:t>
            </a:r>
            <a:r>
              <a:rPr lang="en-IN" b="1" dirty="0" err="1" smtClean="0"/>
              <a:t>G.Stanly</a:t>
            </a:r>
            <a:r>
              <a:rPr lang="en-IN" b="1" dirty="0" smtClean="0"/>
              <a:t> </a:t>
            </a:r>
            <a:r>
              <a:rPr lang="en-IN" b="1" dirty="0"/>
              <a:t>Mary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2702175" y="2285400"/>
            <a:ext cx="41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-2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Experience Details</a:t>
            </a:r>
            <a:endParaRPr dirty="0"/>
          </a:p>
        </p:txBody>
      </p:sp>
      <p:sp>
        <p:nvSpPr>
          <p:cNvPr id="2" name="Oval 1"/>
          <p:cNvSpPr/>
          <p:nvPr/>
        </p:nvSpPr>
        <p:spPr>
          <a:xfrm>
            <a:off x="3397098" y="2604447"/>
            <a:ext cx="1528877" cy="7607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Experiece</a:t>
            </a:r>
            <a:r>
              <a:rPr lang="en-IN" dirty="0" smtClean="0"/>
              <a:t> Details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37" y="2611247"/>
            <a:ext cx="575793" cy="663953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1766597" y="2670048"/>
            <a:ext cx="970384" cy="666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Biodata</a:t>
            </a:r>
            <a:endParaRPr lang="en-IN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24947" y="2991637"/>
            <a:ext cx="32968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848947" y="3003454"/>
            <a:ext cx="39810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Terminator 8"/>
          <p:cNvSpPr/>
          <p:nvPr/>
        </p:nvSpPr>
        <p:spPr>
          <a:xfrm>
            <a:off x="6099109" y="2153184"/>
            <a:ext cx="2537926" cy="3048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Organizaton_name</a:t>
            </a:r>
            <a:endParaRPr lang="en-IN" dirty="0"/>
          </a:p>
        </p:txBody>
      </p:sp>
      <p:sp>
        <p:nvSpPr>
          <p:cNvPr id="14" name="Flowchart: Terminator 13"/>
          <p:cNvSpPr/>
          <p:nvPr/>
        </p:nvSpPr>
        <p:spPr>
          <a:xfrm>
            <a:off x="6099109" y="2920857"/>
            <a:ext cx="2537926" cy="3048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</a:t>
            </a:r>
            <a:r>
              <a:rPr lang="en-IN" dirty="0" smtClean="0"/>
              <a:t>xperience</a:t>
            </a:r>
            <a:endParaRPr lang="en-IN" dirty="0"/>
          </a:p>
        </p:txBody>
      </p:sp>
      <p:sp>
        <p:nvSpPr>
          <p:cNvPr id="15" name="Flowchart: Terminator 14"/>
          <p:cNvSpPr/>
          <p:nvPr/>
        </p:nvSpPr>
        <p:spPr>
          <a:xfrm>
            <a:off x="6099109" y="1427581"/>
            <a:ext cx="2537926" cy="3048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User_code</a:t>
            </a:r>
            <a:endParaRPr lang="en-IN" dirty="0"/>
          </a:p>
        </p:txBody>
      </p:sp>
      <p:sp>
        <p:nvSpPr>
          <p:cNvPr id="16" name="Flowchart: Terminator 15"/>
          <p:cNvSpPr/>
          <p:nvPr/>
        </p:nvSpPr>
        <p:spPr>
          <a:xfrm>
            <a:off x="6148871" y="3598505"/>
            <a:ext cx="2537926" cy="3048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</a:t>
            </a:r>
            <a:r>
              <a:rPr lang="en-IN" dirty="0" smtClean="0"/>
              <a:t>ole</a:t>
            </a:r>
            <a:endParaRPr lang="en-IN" dirty="0"/>
          </a:p>
        </p:txBody>
      </p:sp>
      <p:cxnSp>
        <p:nvCxnSpPr>
          <p:cNvPr id="11" name="Straight Arrow Connector 10"/>
          <p:cNvCxnSpPr>
            <a:stCxn id="2" idx="6"/>
            <a:endCxn id="14" idx="1"/>
          </p:cNvCxnSpPr>
          <p:nvPr/>
        </p:nvCxnSpPr>
        <p:spPr>
          <a:xfrm>
            <a:off x="4925975" y="2984838"/>
            <a:ext cx="1173134" cy="884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696408" y="1629747"/>
            <a:ext cx="1303175" cy="10403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851330" y="2305584"/>
            <a:ext cx="1194907" cy="4624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6" idx="1"/>
          </p:cNvCxnSpPr>
          <p:nvPr/>
        </p:nvCxnSpPr>
        <p:spPr>
          <a:xfrm>
            <a:off x="4851330" y="3172408"/>
            <a:ext cx="1297541" cy="5784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18011"/>
            <a:ext cx="8520600" cy="59971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4" y="528637"/>
            <a:ext cx="8595360" cy="414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03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Form Design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174404"/>
              </p:ext>
            </p:extLst>
          </p:nvPr>
        </p:nvGraphicFramePr>
        <p:xfrm>
          <a:off x="949234" y="1872162"/>
          <a:ext cx="6096000" cy="88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922417"/>
                <a:gridCol w="1125583"/>
                <a:gridCol w="1524000"/>
              </a:tblGrid>
              <a:tr h="370840">
                <a:tc gridSpan="4">
                  <a:txBody>
                    <a:bodyPr/>
                    <a:lstStyle/>
                    <a:p>
                      <a:r>
                        <a:rPr lang="en-IN" dirty="0" smtClean="0"/>
                        <a:t>                                            </a:t>
                      </a:r>
                      <a:r>
                        <a:rPr lang="en-IN" smtClean="0"/>
                        <a:t>Experience details</a:t>
                      </a:r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err="1" smtClean="0"/>
                        <a:t>User_code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 smtClean="0"/>
                        <a:t>Organizaton_name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 smtClean="0"/>
                        <a:t>Experience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 smtClean="0"/>
                        <a:t>Role</a:t>
                      </a:r>
                    </a:p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720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Problem/difficulty Faced</a:t>
            </a:r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 smtClean="0"/>
              <a:t>Page working perfect but data not saved in database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to the problem</a:t>
            </a:r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 smtClean="0"/>
              <a:t>I was missing the key word “where “ in </a:t>
            </a:r>
            <a:r>
              <a:rPr lang="en-IN" dirty="0" err="1" smtClean="0"/>
              <a:t>sql</a:t>
            </a:r>
            <a:r>
              <a:rPr lang="en-IN" dirty="0" smtClean="0"/>
              <a:t> comments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2213653" y="26739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Sample Source code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72" y="725475"/>
            <a:ext cx="7319023" cy="4116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22" y="561439"/>
            <a:ext cx="7680959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4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45" y="490118"/>
            <a:ext cx="768096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1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57" y="500176"/>
            <a:ext cx="7695591" cy="432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74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1630" y="464904"/>
            <a:ext cx="8043796" cy="383236"/>
          </a:xfrm>
        </p:spPr>
        <p:txBody>
          <a:bodyPr>
            <a:normAutofit fontScale="90000"/>
          </a:bodyPr>
          <a:lstStyle/>
          <a:p>
            <a:r>
              <a:rPr lang="en-IN" b="1" baseline="-25000" dirty="0" smtClean="0"/>
              <a:t>User </a:t>
            </a:r>
            <a:r>
              <a:rPr lang="en-IN" b="1" baseline="-25000" dirty="0" err="1"/>
              <a:t>Biodata</a:t>
            </a:r>
            <a:r>
              <a:rPr lang="en-IN" b="1" baseline="-25000" dirty="0"/>
              <a:t> </a:t>
            </a:r>
            <a:r>
              <a:rPr lang="en-IN" b="1" baseline="-25000" dirty="0" err="1"/>
              <a:t>Mangement</a:t>
            </a:r>
            <a:r>
              <a:rPr lang="en-IN" b="1" baseline="-25000" dirty="0"/>
              <a:t> Web Application</a:t>
            </a:r>
            <a:endParaRPr lang="en-IN" baseline="-25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943" y="1125971"/>
            <a:ext cx="8520600" cy="3416400"/>
          </a:xfrm>
        </p:spPr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IN" b="1" dirty="0"/>
              <a:t> </a:t>
            </a:r>
            <a:r>
              <a:rPr lang="en-IN" b="1" dirty="0" smtClean="0"/>
              <a:t>Introduction</a:t>
            </a:r>
            <a:endParaRPr lang="en-IN" dirty="0"/>
          </a:p>
          <a:p>
            <a:pPr marL="114300" indent="0">
              <a:buNone/>
            </a:pPr>
            <a:r>
              <a:rPr lang="en-IN" dirty="0" smtClean="0"/>
              <a:t>             This </a:t>
            </a:r>
            <a:r>
              <a:rPr lang="en-IN" dirty="0"/>
              <a:t>is going to be a Web application for managing the user bio data . It also helps the users of the </a:t>
            </a:r>
            <a:r>
              <a:rPr lang="en-IN" dirty="0" smtClean="0"/>
              <a:t>               college </a:t>
            </a:r>
            <a:r>
              <a:rPr lang="en-IN" dirty="0"/>
              <a:t>or any other institution  to manage his or her </a:t>
            </a:r>
            <a:r>
              <a:rPr lang="en-IN" dirty="0" err="1"/>
              <a:t>biodata.By</a:t>
            </a:r>
            <a:r>
              <a:rPr lang="en-IN" dirty="0"/>
              <a:t> using the application the </a:t>
            </a:r>
            <a:r>
              <a:rPr lang="en-IN" dirty="0" smtClean="0"/>
              <a:t>user </a:t>
            </a:r>
            <a:r>
              <a:rPr lang="en-IN" dirty="0"/>
              <a:t>can manage his general </a:t>
            </a:r>
            <a:r>
              <a:rPr lang="en-IN" dirty="0" err="1"/>
              <a:t>details,education</a:t>
            </a:r>
            <a:r>
              <a:rPr lang="en-IN" dirty="0"/>
              <a:t> </a:t>
            </a:r>
            <a:r>
              <a:rPr lang="en-IN" dirty="0" err="1"/>
              <a:t>details,profile,objective,professional</a:t>
            </a:r>
            <a:r>
              <a:rPr lang="en-IN" dirty="0"/>
              <a:t> </a:t>
            </a:r>
            <a:r>
              <a:rPr lang="en-IN" dirty="0" err="1"/>
              <a:t>experience,technical</a:t>
            </a:r>
            <a:r>
              <a:rPr lang="en-IN" dirty="0"/>
              <a:t> expertise and project </a:t>
            </a:r>
            <a:r>
              <a:rPr lang="en-IN" dirty="0" err="1"/>
              <a:t>details,Personal</a:t>
            </a:r>
            <a:r>
              <a:rPr lang="en-IN" dirty="0"/>
              <a:t> Details</a:t>
            </a:r>
            <a:r>
              <a:rPr lang="en-IN" dirty="0" smtClean="0"/>
              <a:t>.</a:t>
            </a:r>
          </a:p>
          <a:p>
            <a:pPr marL="114300" indent="0">
              <a:buNone/>
            </a:pPr>
            <a:r>
              <a:rPr lang="en-IN" b="1" dirty="0"/>
              <a:t> </a:t>
            </a:r>
            <a:endParaRPr lang="en-IN" dirty="0"/>
          </a:p>
          <a:p>
            <a:pPr marL="114300" indent="0">
              <a:buNone/>
            </a:pPr>
            <a:r>
              <a:rPr lang="en-IN" b="1" dirty="0" smtClean="0"/>
              <a:t>Procedure</a:t>
            </a:r>
            <a:endParaRPr lang="en-IN" dirty="0"/>
          </a:p>
          <a:p>
            <a:r>
              <a:rPr lang="en-IN" dirty="0" smtClean="0"/>
              <a:t>Firstly </a:t>
            </a:r>
            <a:r>
              <a:rPr lang="en-IN" dirty="0"/>
              <a:t>we created  one database</a:t>
            </a:r>
          </a:p>
          <a:p>
            <a:r>
              <a:rPr lang="en-IN" dirty="0"/>
              <a:t>After that we created font end web application for getting information form user input</a:t>
            </a:r>
          </a:p>
          <a:p>
            <a:r>
              <a:rPr lang="en-IN" dirty="0"/>
              <a:t>We created back end coding to auto insert data form </a:t>
            </a:r>
            <a:r>
              <a:rPr lang="en-IN" dirty="0" err="1"/>
              <a:t>fornt</a:t>
            </a:r>
            <a:r>
              <a:rPr lang="en-IN" dirty="0"/>
              <a:t> end to database</a:t>
            </a:r>
          </a:p>
          <a:p>
            <a:r>
              <a:rPr lang="en-IN" dirty="0"/>
              <a:t>And we stored the user input data to database and also we displayed input data changes in              web application</a:t>
            </a:r>
          </a:p>
          <a:p>
            <a:r>
              <a:rPr lang="en-IN" dirty="0"/>
              <a:t>And we </a:t>
            </a:r>
            <a:r>
              <a:rPr lang="en-IN" dirty="0" err="1"/>
              <a:t>gived</a:t>
            </a:r>
            <a:r>
              <a:rPr lang="en-IN" dirty="0"/>
              <a:t> edit and delete option to the web application to make easy to user</a:t>
            </a:r>
          </a:p>
          <a:p>
            <a:r>
              <a:rPr lang="en-IN" dirty="0"/>
              <a:t>If the user  wants to edit or delete data use this options to edit or delete directly form the database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787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69" y="592530"/>
            <a:ext cx="7527341" cy="423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5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1" y="592532"/>
            <a:ext cx="7798003" cy="438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6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28" y="563726"/>
            <a:ext cx="7320890" cy="411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2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92" y="500279"/>
            <a:ext cx="8340634" cy="439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2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9408" y="2093202"/>
            <a:ext cx="8237940" cy="201296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791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669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Design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988" y="914121"/>
            <a:ext cx="787933" cy="90857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925078" y="2226906"/>
            <a:ext cx="1306286" cy="771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Biodata</a:t>
            </a:r>
            <a:endParaRPr lang="en-IN" dirty="0"/>
          </a:p>
        </p:txBody>
      </p:sp>
      <p:sp>
        <p:nvSpPr>
          <p:cNvPr id="8" name="Snip Diagonal Corner Rectangle 7"/>
          <p:cNvSpPr/>
          <p:nvPr/>
        </p:nvSpPr>
        <p:spPr>
          <a:xfrm>
            <a:off x="6077339" y="1088570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Personal Details</a:t>
            </a:r>
            <a:endParaRPr lang="en-IN" dirty="0"/>
          </a:p>
        </p:txBody>
      </p:sp>
      <p:sp>
        <p:nvSpPr>
          <p:cNvPr id="12" name="Snip Diagonal Corner Rectangle 11"/>
          <p:cNvSpPr/>
          <p:nvPr/>
        </p:nvSpPr>
        <p:spPr>
          <a:xfrm>
            <a:off x="6183086" y="2416627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Technology Details</a:t>
            </a:r>
            <a:endParaRPr lang="en-IN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1514670" y="1138249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User Details</a:t>
            </a:r>
            <a:endParaRPr lang="en-IN" dirty="0"/>
          </a:p>
        </p:txBody>
      </p:sp>
      <p:sp>
        <p:nvSpPr>
          <p:cNvPr id="14" name="Snip Diagonal Corner Rectangle 13"/>
          <p:cNvSpPr/>
          <p:nvPr/>
        </p:nvSpPr>
        <p:spPr>
          <a:xfrm>
            <a:off x="2840105" y="3704252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Education Details</a:t>
            </a:r>
            <a:endParaRPr lang="en-IN" dirty="0"/>
          </a:p>
        </p:txBody>
      </p:sp>
      <p:sp>
        <p:nvSpPr>
          <p:cNvPr id="15" name="Snip Diagonal Corner Rectangle 14"/>
          <p:cNvSpPr/>
          <p:nvPr/>
        </p:nvSpPr>
        <p:spPr>
          <a:xfrm>
            <a:off x="1452463" y="2416628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Basic Details</a:t>
            </a:r>
            <a:endParaRPr lang="en-IN" dirty="0"/>
          </a:p>
        </p:txBody>
      </p:sp>
      <p:sp>
        <p:nvSpPr>
          <p:cNvPr id="16" name="Snip Diagonal Corner Rectangle 15"/>
          <p:cNvSpPr/>
          <p:nvPr/>
        </p:nvSpPr>
        <p:spPr>
          <a:xfrm>
            <a:off x="5352662" y="3704252"/>
            <a:ext cx="1660849" cy="86463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Experience Details</a:t>
            </a:r>
            <a:endParaRPr lang="en-IN" dirty="0"/>
          </a:p>
        </p:txBody>
      </p:sp>
      <p:cxnSp>
        <p:nvCxnSpPr>
          <p:cNvPr id="11" name="Straight Arrow Connector 10"/>
          <p:cNvCxnSpPr>
            <a:stCxn id="4" idx="2"/>
          </p:cNvCxnSpPr>
          <p:nvPr/>
        </p:nvCxnSpPr>
        <p:spPr>
          <a:xfrm flipH="1">
            <a:off x="4500954" y="1822694"/>
            <a:ext cx="1" cy="404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3334139" y="2096278"/>
            <a:ext cx="447869" cy="4229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306008" y="2024800"/>
            <a:ext cx="541176" cy="494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352662" y="2712097"/>
            <a:ext cx="668693" cy="497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306008" y="3060441"/>
            <a:ext cx="419878" cy="4665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3175519" y="2736979"/>
            <a:ext cx="618930" cy="544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3925079" y="3116424"/>
            <a:ext cx="261256" cy="5038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73" y="501286"/>
            <a:ext cx="8203475" cy="430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5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Form Design</a:t>
            </a:r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734304"/>
              </p:ext>
            </p:extLst>
          </p:nvPr>
        </p:nvGraphicFramePr>
        <p:xfrm>
          <a:off x="696681" y="1349138"/>
          <a:ext cx="7769295" cy="1450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136"/>
                <a:gridCol w="1179216"/>
                <a:gridCol w="1356049"/>
                <a:gridCol w="1200538"/>
                <a:gridCol w="1517780"/>
                <a:gridCol w="1455576"/>
              </a:tblGrid>
              <a:tr h="654347">
                <a:tc gridSpan="6">
                  <a:txBody>
                    <a:bodyPr/>
                    <a:lstStyle/>
                    <a:p>
                      <a:r>
                        <a:rPr lang="en-IN" dirty="0" smtClean="0"/>
                        <a:t>                                                       </a:t>
                      </a:r>
                    </a:p>
                    <a:p>
                      <a:r>
                        <a:rPr lang="en-IN" dirty="0" smtClean="0"/>
                        <a:t>                                                </a:t>
                      </a:r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SQL </a:t>
                      </a:r>
                      <a:r>
                        <a:rPr lang="en-IN" dirty="0" err="1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Biodata</a:t>
                      </a:r>
                      <a:r>
                        <a:rPr lang="en-IN" baseline="0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Form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796123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USER</a:t>
                      </a:r>
                      <a:r>
                        <a:rPr lang="en-IN" baseline="0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BASIC</a:t>
                      </a:r>
                      <a:r>
                        <a:rPr lang="en-IN" baseline="0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EDUCATION</a:t>
                      </a:r>
                      <a:r>
                        <a:rPr lang="en-IN" baseline="0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PERSONAL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TECHNOLOGY 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EXPERIECEE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80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                      Template Design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63" y="1013927"/>
            <a:ext cx="8529459" cy="390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4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2702175" y="2285400"/>
            <a:ext cx="41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-1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Forms &amp; Database Design</a:t>
            </a:r>
            <a:endParaRPr lang="en-IN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53767"/>
              </p:ext>
            </p:extLst>
          </p:nvPr>
        </p:nvGraphicFramePr>
        <p:xfrm>
          <a:off x="1791788" y="1469572"/>
          <a:ext cx="6096000" cy="11137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595631">
                <a:tc gridSpan="4">
                  <a:txBody>
                    <a:bodyPr/>
                    <a:lstStyle/>
                    <a:p>
                      <a:r>
                        <a:rPr lang="en-IN" dirty="0" smtClean="0"/>
                        <a:t>                                           </a:t>
                      </a:r>
                    </a:p>
                    <a:p>
                      <a:r>
                        <a:rPr lang="en-IN" dirty="0" smtClean="0"/>
                        <a:t>                                             USER DEAILS</a:t>
                      </a:r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       ID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USER CODE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EXPERIENCE</a:t>
                      </a:r>
                      <a:r>
                        <a:rPr lang="en-IN" baseline="0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 T</a:t>
                      </a:r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YPE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EXPERIENCE DETAILS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18424" y="1078920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Technology details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93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242</Words>
  <Application>Microsoft Office PowerPoint</Application>
  <PresentationFormat>On-screen Show (16:9)</PresentationFormat>
  <Paragraphs>93</Paragraphs>
  <Slides>34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Proxima Nova</vt:lpstr>
      <vt:lpstr>Alfa Slab One</vt:lpstr>
      <vt:lpstr>Gameday</vt:lpstr>
      <vt:lpstr>Project Name</vt:lpstr>
      <vt:lpstr>Team Details</vt:lpstr>
      <vt:lpstr>User Biodata Mangement Web Application</vt:lpstr>
      <vt:lpstr>Database Design</vt:lpstr>
      <vt:lpstr>PowerPoint Presentation</vt:lpstr>
      <vt:lpstr>Form Design</vt:lpstr>
      <vt:lpstr>                      Template Design</vt:lpstr>
      <vt:lpstr>TEAM MEMBER -1</vt:lpstr>
      <vt:lpstr>Forms &amp; Database Design</vt:lpstr>
      <vt:lpstr>DATABSE DESIGN</vt:lpstr>
      <vt:lpstr>PowerPoint Presentation</vt:lpstr>
      <vt:lpstr>Problem/difficulty Faced</vt:lpstr>
      <vt:lpstr>Soluton to the Problem</vt:lpstr>
      <vt:lpstr>PowerPoint Presentation</vt:lpstr>
      <vt:lpstr>Sample Source code</vt:lpstr>
      <vt:lpstr>PowerPoint Presentation</vt:lpstr>
      <vt:lpstr>PowerPoint Presentation</vt:lpstr>
      <vt:lpstr>PowerPoint Presentation</vt:lpstr>
      <vt:lpstr>PowerPoint Presentation</vt:lpstr>
      <vt:lpstr>TEAM MEMBER -2</vt:lpstr>
      <vt:lpstr> Experience Details</vt:lpstr>
      <vt:lpstr>PowerPoint Presentation</vt:lpstr>
      <vt:lpstr>Form Design</vt:lpstr>
      <vt:lpstr>Problem/difficulty Faced</vt:lpstr>
      <vt:lpstr>Solution to the problem</vt:lpstr>
      <vt:lpstr>Sample Source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cp:lastModifiedBy>Dell</cp:lastModifiedBy>
  <cp:revision>33</cp:revision>
  <dcterms:modified xsi:type="dcterms:W3CDTF">2022-11-07T09:14:52Z</dcterms:modified>
</cp:coreProperties>
</file>